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264" r:id="rId2"/>
    <p:sldId id="273" r:id="rId3"/>
    <p:sldId id="270" r:id="rId4"/>
    <p:sldId id="274" r:id="rId5"/>
    <p:sldId id="275" r:id="rId6"/>
    <p:sldId id="280" r:id="rId7"/>
    <p:sldId id="281" r:id="rId8"/>
    <p:sldId id="279" r:id="rId9"/>
    <p:sldId id="278" r:id="rId10"/>
    <p:sldId id="283" r:id="rId11"/>
    <p:sldId id="285" r:id="rId12"/>
    <p:sldId id="286" r:id="rId13"/>
    <p:sldId id="260" r:id="rId14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:p15="http://schemas.microsoft.com/office/powerpoint/2012/main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7EF"/>
    <a:srgbClr val="FFE9D1"/>
    <a:srgbClr val="FFF5E7"/>
    <a:srgbClr val="FDEDDF"/>
    <a:srgbClr val="FCDFC4"/>
    <a:srgbClr val="F7DA9F"/>
    <a:srgbClr val="90B7FE"/>
    <a:srgbClr val="4184F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90" d="100"/>
          <a:sy n="90" d="100"/>
        </p:scale>
        <p:origin x="81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</a:t>
            </a:r>
          </a:p>
        </p:txBody>
      </p:sp>
      <p:pic>
        <p:nvPicPr>
          <p:cNvPr id="2" name="20220717_113855">
            <a:hlinkClick r:id="" action="ppaction://media"/>
            <a:extLst>
              <a:ext uri="{FF2B5EF4-FFF2-40B4-BE49-F238E27FC236}">
                <a16:creationId xmlns:a16="http://schemas.microsoft.com/office/drawing/2014/main" id="{67CC9E9D-A61D-B322-46B2-D5312F12A1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400" y="990553"/>
            <a:ext cx="9133200" cy="487689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6DB9A16-5F83-7C1A-2EB1-9B75EDCAB02C}"/>
              </a:ext>
            </a:extLst>
          </p:cNvPr>
          <p:cNvSpPr txBox="1"/>
          <p:nvPr/>
        </p:nvSpPr>
        <p:spPr>
          <a:xfrm>
            <a:off x="1748644" y="60212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購物車的靜態畫面連動與後端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6E86EE-EEB2-D5DE-59C3-C0CFC92CB1B6}"/>
              </a:ext>
            </a:extLst>
          </p:cNvPr>
          <p:cNvSpPr txBox="1"/>
          <p:nvPr/>
        </p:nvSpPr>
        <p:spPr>
          <a:xfrm>
            <a:off x="2738754" y="6021288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22548">
            <a:hlinkClick r:id="" action="ppaction://media"/>
            <a:extLst>
              <a:ext uri="{FF2B5EF4-FFF2-40B4-BE49-F238E27FC236}">
                <a16:creationId xmlns:a16="http://schemas.microsoft.com/office/drawing/2014/main" id="{0C92CADC-EA72-F7B2-B796-EEE1BF204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365" y="990000"/>
            <a:ext cx="913527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7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6E86EE-EEB2-D5DE-59C3-C0CFC92CB1B6}"/>
              </a:ext>
            </a:extLst>
          </p:cNvPr>
          <p:cNvSpPr txBox="1"/>
          <p:nvPr/>
        </p:nvSpPr>
        <p:spPr>
          <a:xfrm>
            <a:off x="1496616" y="602128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20220717_123227">
            <a:hlinkClick r:id="" action="ppaction://media"/>
            <a:extLst>
              <a:ext uri="{FF2B5EF4-FFF2-40B4-BE49-F238E27FC236}">
                <a16:creationId xmlns:a16="http://schemas.microsoft.com/office/drawing/2014/main" id="{74A9FD32-98D9-A01E-0498-9D8411BE9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365" y="990000"/>
            <a:ext cx="913527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45823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林宜芬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賴威宇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368">
                <a:tc>
                  <a:txBody>
                    <a:bodyPr/>
                    <a:lstStyle/>
                    <a:p>
                      <a:pPr marL="342900" indent="-342900" algn="ctr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前端網頁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地圖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>
                          <a:solidFill>
                            <a:srgbClr val="FFFFFF"/>
                          </a:solidFill>
                        </a:rPr>
                        <a:t>管理系統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開發技術 </a:t>
            </a:r>
            <a:r>
              <a:rPr kumimoji="0" lang="en-US" altLang="zh-TW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| </a:t>
            </a:r>
            <a:r>
              <a:rPr kumimoji="0" lang="zh-TW" alt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使用工具</a:t>
            </a:r>
            <a:endParaRPr kumimoji="0" lang="en-US" altLang="zh-TW" sz="30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動機和目的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目標客群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rgbClr val="FF0000"/>
                </a:solidFill>
              </a:rPr>
              <a:t>網站流程圖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色彩計畫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色彩配置 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DEMO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目錄</a:t>
            </a: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本地全端應用網站開發120D\大專\start_fitness\Maria\img\boots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" y="4690592"/>
            <a:ext cx="1371004" cy="140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181850" y="4934603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848544" y="1698737"/>
            <a:ext cx="8064896" cy="46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現代人對於健康、樣貌、健身與營養飲食的觀念越發普及。網路媒體的進步也造就網路資訊數量龐大。參雜許多正確或誤導的</a:t>
            </a:r>
            <a:r>
              <a:rPr lang="zh-TW" altLang="en-US" sz="2400" dirty="0">
                <a:solidFill>
                  <a:schemeClr val="tx1"/>
                </a:solidFill>
              </a:rPr>
              <a:t>觀念，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同時，近年來的健身</a:t>
            </a:r>
            <a:r>
              <a:rPr lang="zh-TW" altLang="en-US" sz="2400" dirty="0">
                <a:solidFill>
                  <a:schemeClr val="tx1"/>
                </a:solidFill>
              </a:rPr>
              <a:t>趨勢與重視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tx1"/>
                </a:solidFill>
              </a:rPr>
              <a:t>因此我們開創一個資訊整合平台，整合並提供客觀資訊提供使用者參考，成為健身小白的新手村。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1.</a:t>
            </a:r>
            <a:r>
              <a:rPr lang="zh-TW" altLang="en-US" dirty="0">
                <a:solidFill>
                  <a:schemeClr val="tx1"/>
                </a:solidFill>
              </a:rPr>
              <a:t>年紀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2.</a:t>
            </a:r>
            <a:r>
              <a:rPr lang="zh-TW" altLang="en-US" dirty="0">
                <a:solidFill>
                  <a:schemeClr val="tx1"/>
                </a:solidFill>
              </a:rPr>
              <a:t>工作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有健身觀念但還沒展開計畫的準健身小白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剛開始但資訊還不成熟的健身小白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目標客群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538845" y="1916832"/>
            <a:ext cx="7269079" cy="3996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PPT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1.</a:t>
            </a:r>
            <a:r>
              <a:rPr lang="zh-TW" altLang="en-US" b="0" dirty="0">
                <a:solidFill>
                  <a:schemeClr val="tx1"/>
                </a:solidFill>
              </a:rPr>
              <a:t>分工表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2.</a:t>
            </a:r>
            <a:r>
              <a:rPr lang="zh-TW" altLang="en-US" b="0" dirty="0">
                <a:solidFill>
                  <a:schemeClr val="tx1"/>
                </a:solidFill>
              </a:rPr>
              <a:t>技術點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en-US" altLang="zh-TW" b="0" dirty="0">
                <a:solidFill>
                  <a:schemeClr val="tx1"/>
                </a:solidFill>
              </a:rPr>
              <a:t>3.</a:t>
            </a:r>
            <a:r>
              <a:rPr lang="zh-TW" altLang="en-US" b="0" dirty="0">
                <a:solidFill>
                  <a:schemeClr val="tx1"/>
                </a:solidFill>
              </a:rPr>
              <a:t>系統畫面	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2050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5733256"/>
            <a:ext cx="936104" cy="69300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75672" y="3152001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bg1"/>
                </a:solidFill>
              </a:rPr>
              <a:t>佳樺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=&gt;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人員介紹 理念 </a:t>
            </a:r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&gt; </a:t>
            </a: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 bwMode="ltGray">
          <a:xfrm>
            <a:off x="3872880" y="2038287"/>
            <a:ext cx="5759608" cy="3694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組員報告順序</a:t>
            </a:r>
            <a:endParaRPr kumimoji="0" lang="en-US" altLang="zh-TW" sz="18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前端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後端 </a:t>
            </a:r>
            <a:r>
              <a:rPr kumimoji="0" lang="zh-TW" altLang="en-US" sz="1800" b="1" i="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從 畫面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管理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bg2">
                    <a:lumMod val="10000"/>
                  </a:schemeClr>
                </a:solidFill>
              </a:rPr>
              <a:t>佳樺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人員介紹 理念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孟穎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設計概念 色彩運用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宜芬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=&gt;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lang="zh-TW" altLang="en-US" sz="1800">
                <a:solidFill>
                  <a:schemeClr val="bg2">
                    <a:lumMod val="10000"/>
                  </a:schemeClr>
                </a:solidFill>
              </a:rPr>
              <a:t>會員系統</a:t>
            </a: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地圖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API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購物車功能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&gt; 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威宇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=&gt; 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功能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: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</a:rPr>
              <a:t>遊戲 後台</a:t>
            </a:r>
          </a:p>
        </p:txBody>
      </p:sp>
    </p:spTree>
    <p:extLst>
      <p:ext uri="{BB962C8B-B14F-4D97-AF65-F5344CB8AC3E}">
        <p14:creationId xmlns:p14="http://schemas.microsoft.com/office/powerpoint/2010/main" val="21011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77" y="985122"/>
            <a:ext cx="8913440" cy="29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A8709B-146C-1E0E-7948-190E737CA1E9}"/>
              </a:ext>
            </a:extLst>
          </p:cNvPr>
          <p:cNvSpPr/>
          <p:nvPr/>
        </p:nvSpPr>
        <p:spPr>
          <a:xfrm>
            <a:off x="377477" y="4149080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4365104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3368824" y="4221088"/>
            <a:ext cx="59220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859</TotalTime>
  <Words>470</Words>
  <Application>Microsoft Office PowerPoint</Application>
  <PresentationFormat>A4 紙張 (210x297 公釐)</PresentationFormat>
  <Paragraphs>70</Paragraphs>
  <Slides>13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Liberation Sans</vt:lpstr>
      <vt:lpstr>Microsoft JhengHei UI</vt:lpstr>
      <vt:lpstr>微軟正黑體</vt:lpstr>
      <vt:lpstr>Arial</vt:lpstr>
      <vt:lpstr>Avenir Next LT Pro Light</vt:lpstr>
      <vt:lpstr>Calibri</vt:lpstr>
      <vt:lpstr>Wingdings</vt:lpstr>
      <vt:lpstr>2020簡報範本_light</vt:lpstr>
      <vt:lpstr>動吃動吃</vt:lpstr>
      <vt:lpstr>小組成員與分工介紹</vt:lpstr>
      <vt:lpstr>目錄</vt:lpstr>
      <vt:lpstr>開發技術與工具</vt:lpstr>
      <vt:lpstr>動機與目的</vt:lpstr>
      <vt:lpstr>目標客群</vt:lpstr>
      <vt:lpstr>目標客群</vt:lpstr>
      <vt:lpstr>網站架構圖</vt:lpstr>
      <vt:lpstr>Logo設計 | 色彩計畫 | 色彩配置 </vt:lpstr>
      <vt:lpstr>會員註冊/登入</vt:lpstr>
      <vt:lpstr>購物車的靜態畫面連動與後端</vt:lpstr>
      <vt:lpstr>健身地圖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宜芬 林</cp:lastModifiedBy>
  <cp:revision>41</cp:revision>
  <dcterms:created xsi:type="dcterms:W3CDTF">2021-04-12T00:49:08Z</dcterms:created>
  <dcterms:modified xsi:type="dcterms:W3CDTF">2022-07-17T04:35:27Z</dcterms:modified>
</cp:coreProperties>
</file>